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9" r:id="rId2"/>
    <p:sldId id="280" r:id="rId3"/>
    <p:sldId id="266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76" r:id="rId15"/>
    <p:sldId id="27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6741" autoAdjust="0"/>
  </p:normalViewPr>
  <p:slideViewPr>
    <p:cSldViewPr snapToGrid="0" snapToObjects="1">
      <p:cViewPr>
        <p:scale>
          <a:sx n="110" d="100"/>
          <a:sy n="110" d="100"/>
        </p:scale>
        <p:origin x="1392" y="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7C28-5867-4F58-B462-C3283BD169CA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4B041-C4F6-4D9B-8AE3-26124C07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98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4B42B-DC67-4FF5-9C8F-BB5E0D35A5F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EA6A3-6110-4D0E-B293-8698C52C5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55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template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Computational Fluid Dynamics – ME 820</a:t>
            </a:r>
            <a:br>
              <a:rPr lang="en-US" sz="4000" dirty="0" smtClean="0"/>
            </a:br>
            <a:r>
              <a:rPr lang="en-US" sz="4000" dirty="0" smtClean="0"/>
              <a:t>Computer </a:t>
            </a:r>
            <a:r>
              <a:rPr lang="en-US" sz="4000" dirty="0" smtClean="0"/>
              <a:t>Project #1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</a:t>
            </a:r>
            <a:r>
              <a:rPr lang="en-US" dirty="0" smtClean="0"/>
              <a:t>Franken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Error Comparison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955" y="1103324"/>
            <a:ext cx="7406089" cy="50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540" y="1246910"/>
            <a:ext cx="4901017" cy="3370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140" y="1262024"/>
            <a:ext cx="4901016" cy="3370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0616" y="5015920"/>
            <a:ext cx="21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1.24 for all cases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4704" y="4933613"/>
            <a:ext cx="392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w"/>
            </a:pPr>
            <a:r>
              <a:rPr lang="en-US" dirty="0" smtClean="0"/>
              <a:t>Optimized</a:t>
            </a:r>
          </a:p>
          <a:p>
            <a:pPr algn="ctr"/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Young</a:t>
            </a:r>
            <a:r>
              <a:rPr lang="en-US" dirty="0" smtClean="0">
                <a:sym typeface="Symbol" panose="05050102010706020507" pitchFamily="18" charset="2"/>
              </a:rPr>
              <a:t>=1.7281</a:t>
            </a:r>
            <a:endParaRPr lang="en-US" dirty="0" smtClean="0"/>
          </a:p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SOR</a:t>
            </a:r>
            <a:r>
              <a:rPr lang="en-US" dirty="0" smtClean="0">
                <a:sym typeface="Symbol" panose="05050102010706020507" pitchFamily="18" charset="2"/>
              </a:rPr>
              <a:t>=1.725,</a:t>
            </a:r>
            <a:r>
              <a:rPr lang="en-US" baseline="-25000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SLOR</a:t>
            </a:r>
            <a:r>
              <a:rPr lang="en-US" dirty="0" smtClean="0">
                <a:sym typeface="Symbol" panose="05050102010706020507" pitchFamily="18" charset="2"/>
              </a:rPr>
              <a:t>=1.2563, </a:t>
            </a:r>
            <a:r>
              <a:rPr lang="en-US" baseline="-25000" dirty="0" smtClean="0">
                <a:sym typeface="Symbol" panose="05050102010706020507" pitchFamily="18" charset="2"/>
              </a:rPr>
              <a:t>ADI</a:t>
            </a:r>
            <a:r>
              <a:rPr lang="en-US" dirty="0" smtClean="0">
                <a:sym typeface="Symbol" panose="05050102010706020507" pitchFamily="18" charset="2"/>
              </a:rPr>
              <a:t>=1.295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09" y="4607794"/>
            <a:ext cx="1628775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752" y="4607794"/>
            <a:ext cx="1590675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041" y="5856943"/>
            <a:ext cx="890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[1] Young</a:t>
            </a:r>
            <a:r>
              <a:rPr lang="en-US" sz="1100" dirty="0"/>
              <a:t>, D. (1954). </a:t>
            </a:r>
            <a:r>
              <a:rPr lang="en-US" sz="1100" i="1" dirty="0"/>
              <a:t>Iterative methods for solving partial difference equations of elliptic type</a:t>
            </a:r>
            <a:r>
              <a:rPr lang="en-US" sz="1100" dirty="0"/>
              <a:t>. College Park, Md.: Dept. of Mathematics, Univ. of Maryland.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85774" y="46399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[1]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10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Wall Condition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94" y="1600200"/>
            <a:ext cx="65816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Added BC w/ Moving Wall With Slot</a:t>
            </a:r>
            <a:endParaRPr lang="en-US" dirty="0"/>
          </a:p>
        </p:txBody>
      </p:sp>
      <p:pic>
        <p:nvPicPr>
          <p:cNvPr id="4" name="sl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338" y="1433945"/>
            <a:ext cx="6789737" cy="4525963"/>
          </a:xfrm>
        </p:spPr>
      </p:pic>
    </p:spTree>
    <p:extLst>
      <p:ext uri="{BB962C8B-B14F-4D97-AF65-F5344CB8AC3E}">
        <p14:creationId xmlns:p14="http://schemas.microsoft.com/office/powerpoint/2010/main" val="40708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Sink Term</a:t>
            </a:r>
            <a:endParaRPr lang="en-US" dirty="0"/>
          </a:p>
        </p:txBody>
      </p:sp>
      <p:pic>
        <p:nvPicPr>
          <p:cNvPr id="6" name="sour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970" y="1268382"/>
            <a:ext cx="7355543" cy="4903123"/>
          </a:xfrm>
        </p:spPr>
      </p:pic>
    </p:spTree>
    <p:extLst>
      <p:ext uri="{BB962C8B-B14F-4D97-AF65-F5344CB8AC3E}">
        <p14:creationId xmlns:p14="http://schemas.microsoft.com/office/powerpoint/2010/main" val="31899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2660928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879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1478"/>
            <a:ext cx="8229600" cy="251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88" y="4002203"/>
            <a:ext cx="2617223" cy="1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 dirty="0" smtClean="0"/>
              <a:t>Initial Conditions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840"/>
            <a:ext cx="4412993" cy="2941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1" y="1460016"/>
            <a:ext cx="3241964" cy="2161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93" y="3589862"/>
            <a:ext cx="3347452" cy="2301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8321" y="3128608"/>
            <a:ext cx="483649" cy="33250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078321" y="3461117"/>
            <a:ext cx="68013" cy="30983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61970" y="3458059"/>
            <a:ext cx="2176423" cy="3128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78572" y="498267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 X 25 Mesh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61695" y="577295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161 X 241 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Jacobi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82" r="6421"/>
          <a:stretch/>
        </p:blipFill>
        <p:spPr>
          <a:xfrm>
            <a:off x="7789096" y="972261"/>
            <a:ext cx="664458" cy="5377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5" y="1078060"/>
            <a:ext cx="7300711" cy="50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Jacobi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1033839"/>
            <a:ext cx="7339633" cy="50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Gauss-Seidel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80" y="1645920"/>
            <a:ext cx="5185875" cy="3566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03" y="1645920"/>
            <a:ext cx="5185875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Successive Over Relaxation (SOR)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482" y="1636032"/>
            <a:ext cx="5214635" cy="3585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48" y="1647676"/>
            <a:ext cx="5180770" cy="3562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5328" y="521208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</a:t>
            </a:r>
            <a:r>
              <a:rPr lang="en-US" dirty="0" smtClean="0"/>
              <a:t>1.24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Successive Over Relaxation by Lines (SLOR)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6027" y="1645920"/>
            <a:ext cx="5185876" cy="3566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047" y="1645920"/>
            <a:ext cx="5185875" cy="3566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5328" y="521208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</a:t>
            </a:r>
            <a:r>
              <a:rPr lang="en-US" dirty="0" smtClean="0"/>
              <a:t>1.24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Alternating Direction Implicit Method (ADI)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869" y="1645920"/>
            <a:ext cx="5185875" cy="3566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289" y="1645920"/>
            <a:ext cx="5185874" cy="3566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5328" y="521208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</a:t>
            </a:r>
            <a:r>
              <a:rPr lang="en-US" dirty="0" smtClean="0"/>
              <a:t>1.24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3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129</Words>
  <Application>Microsoft Office PowerPoint</Application>
  <PresentationFormat>On-screen Show (4:3)</PresentationFormat>
  <Paragraphs>27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Symbol</vt:lpstr>
      <vt:lpstr>Office Theme</vt:lpstr>
      <vt:lpstr>Computational Fluid Dynamics – ME 820 Computer Project #1 </vt:lpstr>
      <vt:lpstr>Problem Statement</vt:lpstr>
      <vt:lpstr>Initial Conditions</vt:lpstr>
      <vt:lpstr>Jacobi</vt:lpstr>
      <vt:lpstr>Jacobi</vt:lpstr>
      <vt:lpstr>Gauss-Seidel</vt:lpstr>
      <vt:lpstr>Successive Over Relaxation (SOR)</vt:lpstr>
      <vt:lpstr>Successive Over Relaxation by Lines (SLOR)</vt:lpstr>
      <vt:lpstr>Alternating Direction Implicit Method (ADI)</vt:lpstr>
      <vt:lpstr>Error Comparison</vt:lpstr>
      <vt:lpstr>Error Comparison</vt:lpstr>
      <vt:lpstr>Added Wall Condition</vt:lpstr>
      <vt:lpstr>Added BC w/ Moving Wall With Slot</vt:lpstr>
      <vt:lpstr>Moving Sink Term</vt:lpstr>
      <vt:lpstr>Questions?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Franken</dc:creator>
  <cp:lastModifiedBy>Daniel Franken</cp:lastModifiedBy>
  <cp:revision>74</cp:revision>
  <dcterms:created xsi:type="dcterms:W3CDTF">2011-05-09T20:00:01Z</dcterms:created>
  <dcterms:modified xsi:type="dcterms:W3CDTF">2018-04-04T20:05:13Z</dcterms:modified>
</cp:coreProperties>
</file>